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3D626-F0CB-E6F5-BC78-D2B7D5A6607B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F114-6A8E-5A12-AEF7-C6462F7A8FEA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ح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رقوق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ACD3F-2947-930A-80C5-3E287D9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85" y="2574801"/>
            <a:ext cx="3319208" cy="3319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E20A7-88D8-C987-0298-ADE83525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4958" t="8912" b="4000"/>
          <a:stretch/>
        </p:blipFill>
        <p:spPr>
          <a:xfrm>
            <a:off x="-1" y="1286615"/>
            <a:ext cx="6338807" cy="6485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94ABC-DC76-0550-33D3-2685DF2374A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34D6E-0A59-CB26-5559-0611197DA94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8388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مثرى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77140-C056-982A-ED36-7A9853DD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7" y="2532582"/>
            <a:ext cx="3218469" cy="32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70FFB-9C7F-4456-0838-F5B2E05B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5327" cy="6343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A4F4-96F3-E92F-0458-CB115C55D43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C571-22EB-34F2-562B-992D96A4BE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286C4-E7F2-75E5-EE96-8A10CE92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145773" cy="6140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5376" y="693569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راولة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1F1C3-D29D-A19D-7D58-E562D410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776" y="2432507"/>
            <a:ext cx="3288224" cy="3288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3B9D1-B4F9-F78D-AA12-0F350D0814A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45F7A-1301-CCB0-E5E6-291B6D2DFE4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FEF0CF-B082-024F-0A36-68064C53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84424"/>
            <a:ext cx="6181880" cy="6187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83536" y="559686"/>
            <a:ext cx="31224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طيخ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D7F66-5AAC-1F47-6A5E-81B2789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36" y="2394933"/>
            <a:ext cx="3122464" cy="3122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3188A-C23E-7EAC-124F-D868AC28681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B2969-C272-66EC-5122-60731304714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F80D56-9EB2-3423-D825-466D1B95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6716"/>
            <a:ext cx="6261315" cy="6255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809220"/>
            <a:ext cx="43178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فوكادو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EA7B3-C6F4-6ED3-0B00-69B21F3F0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93" y="2548158"/>
            <a:ext cx="3288224" cy="3288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D3338-E0E3-6224-9314-28B9EA9F657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44B62-2F44-A125-278F-2D833B4FA84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DDA261-169F-BC4B-7035-AB7BCE06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5211"/>
            <a:ext cx="6511092" cy="6517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82903" y="964413"/>
            <a:ext cx="3285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ر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مان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32ACA-85E8-E264-BD92-77507773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8" y="2646334"/>
            <a:ext cx="1239865" cy="123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92057-0E57-0BB9-1D21-DD24AC09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27" y="2534073"/>
            <a:ext cx="3110194" cy="3110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0F4DF-F0DE-9B93-2D88-594D544C9AA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6533-6554-D243-E90A-E60050A043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A0CE17-BDE7-1BF7-9A9F-A3DAF09D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3018"/>
            <a:ext cx="6547671" cy="6529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ابايا</a:t>
            </a:r>
            <a:r>
              <a:rPr lang="en-US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11C78-7A18-5F1D-5A88-C820B70E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07" t="10283" r="11069" b="12739"/>
          <a:stretch/>
        </p:blipFill>
        <p:spPr>
          <a:xfrm>
            <a:off x="6314293" y="2574801"/>
            <a:ext cx="3480636" cy="3469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7F3883-CE52-71B4-C211-09E84EDC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60122"/>
            <a:ext cx="6718374" cy="6712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95432" y="771565"/>
            <a:ext cx="24890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وز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ECCED-2F5D-FB6F-04BA-820D2919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84" y="2352253"/>
            <a:ext cx="3413116" cy="3413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F397C7-85CF-0B99-8D30-AAE861EDA11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CCC4-38A6-F5AB-8AF5-11D73B1289D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13B41-DF1F-8F70-19E6-87DEDD58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16307" t="16970" r="17455" b="16495"/>
          <a:stretch/>
        </p:blipFill>
        <p:spPr>
          <a:xfrm>
            <a:off x="0" y="1169075"/>
            <a:ext cx="6579476" cy="6603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476" y="111214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فاحة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10B82-4632-5213-4B99-CAFC941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1" y="2534073"/>
            <a:ext cx="3222455" cy="3222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F4EF9D-A613-749B-8758-5D14F4057D6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887A-DF57-3442-9C59-68CDB857E44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138FD4-840F-62EC-1B63-96C5E771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saturation sat="0"/>
                    </a14:imgEffect>
                    <a14:imgEffect>
                      <a14:brightnessContrast bright="7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2087"/>
            <a:ext cx="6224706" cy="6230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42118" y="693569"/>
            <a:ext cx="34251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ناناس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E13A7-3631-6867-CA81-12C421C7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75" y="2432507"/>
            <a:ext cx="3171974" cy="317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23ABF-8280-F4B8-EA11-5E1FBC3685D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40175-231E-0488-9268-41E350B194C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86460E-D033-8345-4A88-56A0C7BA1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1000" contrast="100000"/>
                    </a14:imgEffect>
                  </a14:imgLayer>
                </a14:imgProps>
              </a:ext>
            </a:extLst>
          </a:blip>
          <a:srcRect l="20028" t="9649" r="20087" b="11257"/>
          <a:stretch/>
        </p:blipFill>
        <p:spPr>
          <a:xfrm>
            <a:off x="-1" y="1167907"/>
            <a:ext cx="5579389" cy="6604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D54C1-A7E7-B375-3574-BC0AF95A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42" y="3196539"/>
            <a:ext cx="1591117" cy="15911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رز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D7245-9423-D0A0-88B9-7421AF1F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43" y="2672166"/>
            <a:ext cx="1591117" cy="1591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45BE9-0AA6-0BB7-FCB5-5525CA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01" b="6883"/>
          <a:stretch/>
        </p:blipFill>
        <p:spPr>
          <a:xfrm>
            <a:off x="6447295" y="2398748"/>
            <a:ext cx="3409648" cy="3059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8F69E-6410-B31E-1D00-0344DF385BA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EC313-3D80-6A01-5954-1151E8FF45D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2971B-BB7C-4DE7-580F-EA12C303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90" y="2403267"/>
            <a:ext cx="3365715" cy="336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71F83-67BC-7BB3-DA0A-8A951840F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36" y="1632287"/>
            <a:ext cx="5416205" cy="5420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199322" y="638315"/>
            <a:ext cx="38590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ع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نب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27E79-B11A-222E-EE18-629F13FBAA8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0179D-0DCF-D64F-89AA-CA30667A816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5D5ACC-A51A-62A8-6C70-6F607964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9326"/>
            <a:ext cx="6387371" cy="63930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رتقال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762C4-E1C9-3BAB-0B2C-7649DB4F7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69" y="2377253"/>
            <a:ext cx="3164237" cy="3164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DFACE9-B4B2-6590-8086-A190B941280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CF32A-910B-D6FB-EE50-7139D695E03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693569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وخ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91992-D3D9-2EAF-48E8-B33B851B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80" y="2472524"/>
            <a:ext cx="3257227" cy="325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F732-BDEB-4950-CB16-78C67BFC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14" y="1636962"/>
            <a:ext cx="6140503" cy="6135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1E9F6-0786-CB44-CEFC-D174639CAE9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3C178-894A-11DA-5CDA-1E11CBDD44E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1761" y="795135"/>
            <a:ext cx="322975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انجو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D35A5-A647-FAFD-475B-5E54F646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5" t="12342" r="9939" b="7367"/>
          <a:stretch/>
        </p:blipFill>
        <p:spPr>
          <a:xfrm>
            <a:off x="6741762" y="2534073"/>
            <a:ext cx="3115159" cy="3172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F607B-064F-0136-9B30-97F0C321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68979"/>
            <a:ext cx="5766367" cy="6173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103A0-533B-EF4A-B6FD-19CABD78B9D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B3EF2-120C-F2D2-01B8-273E51F76D7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66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163</cp:revision>
  <dcterms:created xsi:type="dcterms:W3CDTF">2025-02-12T09:43:58Z</dcterms:created>
  <dcterms:modified xsi:type="dcterms:W3CDTF">2025-02-24T18:24:11Z</dcterms:modified>
</cp:coreProperties>
</file>